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66" r:id="rId4"/>
    <p:sldId id="270" r:id="rId5"/>
    <p:sldId id="265" r:id="rId6"/>
    <p:sldId id="273" r:id="rId7"/>
    <p:sldId id="27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8985D-C3D5-4A42-94EE-8DC607013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3B29DE-9243-4E0B-954B-0CA3BFD1B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811CDA-3270-49DD-A9E4-E2EB72B1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48EA2A-50C0-469A-930C-304D28C3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51A69A-1E92-48FB-9F8D-A2A8ECD6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03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2AB0E7-F6D1-4E29-89BE-92D6998E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F258FE5-C78A-4E74-A21E-49178326A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D38726-0750-48AF-8B07-E8AD7555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CEFA1D-8D1D-4A7E-933D-AE64B644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5501F-2000-44E7-8CF5-AC3F3763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93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488C0B-CE2B-457F-B4CC-CDAB5AEE9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917EEE-31A1-446A-B91B-AB7E32260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47BAC2-4176-48DE-B0DE-A9ED3E84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7601AA-6314-417A-ADEB-6C9599AB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308567-FC42-4DC3-BDA7-E15723B0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4ABFC-C80B-464A-8AE1-F958B2CA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1915AC-4286-4982-A4C2-BC426C44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B63513-38C7-4989-8D4E-157EF77C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D1F332-0F85-41E4-BEB3-D292AB14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A195B5-84F0-478B-878D-61CF1451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85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FDFE34-CF5A-4ECD-AF8A-B20E2AE0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41B3A1-BC62-4CA7-B61B-6381BDF9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EE0523-487E-4F01-8C53-08901474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CF5A83-3E60-48E3-9111-51CC2191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F3A2B4-182D-4B0E-9DCF-D0F31FA0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7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43D82A-8155-4B7C-96B5-6D029A11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D08EFF-3289-4D3C-96B2-12291A991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0E29F8-C228-4187-B36E-BD72CD8D4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D9D326-6DF1-4BD5-8C03-E665BD10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EFCFD8-C1CC-44C3-83A2-7F32C859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B447A3-76ED-4F73-90EF-C2ECBC84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6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B5E952-C0D6-4440-8F39-140EA96E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A96E58-9448-454A-934E-603B4C61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4F001A-2063-49C8-9FAC-1E8960DF0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D3B3785-628C-4BDE-848F-B35D4880C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0E4A52-9884-4194-B0B6-1483DC17A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F041E11-D7F4-4B5E-8132-1414EE19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09FA524-AF30-461F-A566-4FA47E2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C6F9936-7DCD-4B7D-AB93-BB4A89D4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62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3ACCCC-DC58-433A-A97D-7A4910A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E097E79-97FA-46F5-92A2-A8A29C6B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EB3AEF-379A-44BB-8514-AAAF5D4A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A549FD-E6D9-48DD-99ED-1004DF4D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E6655D3-C888-4F83-9628-9CBA47D3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66CB125-B4A0-468D-B2A9-038372ED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1FE3D6-810D-49C2-A2B3-8B2A198C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12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DBF9C4-FAB1-4E08-BE33-AB978AC9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7C4DB1-CF01-45DB-A5EA-B3964CE3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355251-EF46-4618-93ED-1859CC838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A929A7-2B53-4C4F-8BDA-070CC98D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F98BEA-F455-47EA-A8A1-3E5711FB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94EF21-AE2D-4B19-B670-BB646EA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13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FBD730-3707-42BC-9E86-041504F5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04FEC9-AE00-4E85-B682-C0D388C29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D688B2-3069-4C74-BC9E-1126CDB39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8A1C6B-90BD-4F51-A5B2-AF8B3907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8E0085-16D3-4743-ABF4-D82BF55F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57CD3C-70B6-452C-8A40-8DBAABC1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32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6129F28-2E4B-489D-9C1F-0EEF771E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8153FC-C02F-4E2A-9574-32B5EAF6D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9C7905-79A3-4438-A3C4-CDF09DFB1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14D4-ADC2-4EFF-B994-A56D9D8335D0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6B756-C87B-492B-A9F8-89C010136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1C442F-4647-4F7E-A958-1FEB1DB01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05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D0E96-386E-4498-ABEC-DBB7A28778A1}"/>
              </a:ext>
            </a:extLst>
          </p:cNvPr>
          <p:cNvSpPr txBox="1"/>
          <p:nvPr/>
        </p:nvSpPr>
        <p:spPr>
          <a:xfrm>
            <a:off x="10432648" y="5914664"/>
            <a:ext cx="351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91416155</a:t>
            </a:r>
          </a:p>
          <a:p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박종훈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9758F1-D68F-4076-BFFA-FFE9D94130E1}"/>
              </a:ext>
            </a:extLst>
          </p:cNvPr>
          <p:cNvSpPr/>
          <p:nvPr/>
        </p:nvSpPr>
        <p:spPr>
          <a:xfrm>
            <a:off x="2873851" y="1453433"/>
            <a:ext cx="6302477" cy="1364569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1362E82-9227-43CA-A0EC-28059578125C}"/>
              </a:ext>
            </a:extLst>
          </p:cNvPr>
          <p:cNvGrpSpPr/>
          <p:nvPr/>
        </p:nvGrpSpPr>
        <p:grpSpPr>
          <a:xfrm>
            <a:off x="3590071" y="1516283"/>
            <a:ext cx="5011838" cy="1227041"/>
            <a:chOff x="3590071" y="1516283"/>
            <a:chExt cx="5011838" cy="12270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1A0D98-0E3E-49AA-B494-C7AB6FA7F54B}"/>
                </a:ext>
              </a:extLst>
            </p:cNvPr>
            <p:cNvSpPr txBox="1"/>
            <p:nvPr/>
          </p:nvSpPr>
          <p:spPr>
            <a:xfrm>
              <a:off x="3590071" y="1516283"/>
              <a:ext cx="5011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웹 어플리케이션 보안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BA514A-2915-40C9-BF20-CFBD86FD80C7}"/>
                </a:ext>
              </a:extLst>
            </p:cNvPr>
            <p:cNvSpPr txBox="1"/>
            <p:nvPr/>
          </p:nvSpPr>
          <p:spPr>
            <a:xfrm>
              <a:off x="3854380" y="2158549"/>
              <a:ext cx="949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A</a:t>
              </a:r>
              <a:endPara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E67609-15F5-4371-A4F9-2D607F270F8F}"/>
                </a:ext>
              </a:extLst>
            </p:cNvPr>
            <p:cNvSpPr txBox="1"/>
            <p:nvPr/>
          </p:nvSpPr>
          <p:spPr>
            <a:xfrm>
              <a:off x="4298046" y="2267847"/>
              <a:ext cx="1794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VS</a:t>
              </a:r>
              <a:endPara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821ED5-AF2F-40AA-AC96-D64D61F25462}"/>
                </a:ext>
              </a:extLst>
            </p:cNvPr>
            <p:cNvSpPr txBox="1"/>
            <p:nvPr/>
          </p:nvSpPr>
          <p:spPr>
            <a:xfrm>
              <a:off x="4803484" y="2158539"/>
              <a:ext cx="11111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B</a:t>
              </a:r>
              <a:endPara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746C1F-2004-4516-9C24-1EC2B804DBA8}"/>
                </a:ext>
              </a:extLst>
            </p:cNvPr>
            <p:cNvSpPr txBox="1"/>
            <p:nvPr/>
          </p:nvSpPr>
          <p:spPr>
            <a:xfrm>
              <a:off x="5195084" y="2250871"/>
              <a:ext cx="13889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선택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479E33EF-A293-427C-A1B6-1137FA6B4CC9}"/>
                </a:ext>
              </a:extLst>
            </p:cNvPr>
            <p:cNvCxnSpPr>
              <a:cxnSpLocks/>
            </p:cNvCxnSpPr>
            <p:nvPr/>
          </p:nvCxnSpPr>
          <p:spPr>
            <a:xfrm>
              <a:off x="3590071" y="1603480"/>
              <a:ext cx="0" cy="1064477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37D19-EB83-4D72-8E91-F650499469AF}"/>
                </a:ext>
              </a:extLst>
            </p:cNvPr>
            <p:cNvSpPr txBox="1"/>
            <p:nvPr/>
          </p:nvSpPr>
          <p:spPr>
            <a:xfrm>
              <a:off x="6025090" y="2281649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통계 산출</a:t>
              </a:r>
              <a:r>
                <a:rPr lang="en-US" altLang="ko-KR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02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52AF4-FC22-4F56-BEA1-4B44DBBF93D7}"/>
              </a:ext>
            </a:extLst>
          </p:cNvPr>
          <p:cNvSpPr txBox="1"/>
          <p:nvPr/>
        </p:nvSpPr>
        <p:spPr>
          <a:xfrm>
            <a:off x="9425640" y="1250065"/>
            <a:ext cx="798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sz="6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9EB53-1219-42FD-B844-A43C02CBFE39}"/>
              </a:ext>
            </a:extLst>
          </p:cNvPr>
          <p:cNvSpPr txBox="1"/>
          <p:nvPr/>
        </p:nvSpPr>
        <p:spPr>
          <a:xfrm>
            <a:off x="5603101" y="1261639"/>
            <a:ext cx="98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VS</a:t>
            </a:r>
            <a:endParaRPr lang="ko-KR" altLang="en-US" sz="4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9C3ED-B054-455B-AA04-16FA5A3576BD}"/>
              </a:ext>
            </a:extLst>
          </p:cNvPr>
          <p:cNvSpPr txBox="1"/>
          <p:nvPr/>
        </p:nvSpPr>
        <p:spPr>
          <a:xfrm>
            <a:off x="1967707" y="1250065"/>
            <a:ext cx="798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endParaRPr lang="ko-KR" altLang="en-US" sz="6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620F1F3-D954-4474-99CE-32A061971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4" b="89850" l="6167" r="95583">
                        <a14:foregroundMark x1="9083" y1="58605" x2="9083" y2="58605"/>
                        <a14:foregroundMark x1="6167" y1="56311" x2="10250" y2="62224"/>
                        <a14:foregroundMark x1="10250" y1="62224" x2="29167" y2="63901"/>
                        <a14:foregroundMark x1="22833" y1="65402" x2="25750" y2="66108"/>
                        <a14:foregroundMark x1="69083" y1="63195" x2="77000" y2="64519"/>
                        <a14:foregroundMark x1="77000" y1="64519" x2="79917" y2="66372"/>
                        <a14:foregroundMark x1="92000" y1="55340" x2="91583" y2="61253"/>
                        <a14:foregroundMark x1="93583" y1="56487" x2="95583" y2="58959"/>
                        <a14:backgroundMark x1="14917" y1="30538" x2="46750" y2="33981"/>
                        <a14:backgroundMark x1="46750" y1="33981" x2="95083" y2="29214"/>
                        <a14:backgroundMark x1="27000" y1="50397" x2="27083" y2="50662"/>
                        <a14:backgroundMark x1="27250" y1="51103" x2="27250" y2="51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" t="48735" r="46734" b="29150"/>
          <a:stretch/>
        </p:blipFill>
        <p:spPr>
          <a:xfrm>
            <a:off x="821108" y="3429000"/>
            <a:ext cx="3691898" cy="151662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7B816C8-6A36-41B7-9CE0-08133F467B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4" b="89850" l="6167" r="95583">
                        <a14:foregroundMark x1="9083" y1="58605" x2="9083" y2="58605"/>
                        <a14:foregroundMark x1="6167" y1="56311" x2="10250" y2="62224"/>
                        <a14:foregroundMark x1="10250" y1="62224" x2="29167" y2="63901"/>
                        <a14:foregroundMark x1="22833" y1="65402" x2="25750" y2="66108"/>
                        <a14:foregroundMark x1="69083" y1="63195" x2="77000" y2="64519"/>
                        <a14:foregroundMark x1="77000" y1="64519" x2="79917" y2="66372"/>
                        <a14:foregroundMark x1="92000" y1="55340" x2="91583" y2="61253"/>
                        <a14:foregroundMark x1="93583" y1="56487" x2="95583" y2="58959"/>
                        <a14:backgroundMark x1="14917" y1="30538" x2="46750" y2="33981"/>
                        <a14:backgroundMark x1="46750" y1="33981" x2="95083" y2="29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86" t="46815" r="-52386" b="29960"/>
          <a:stretch/>
        </p:blipFill>
        <p:spPr>
          <a:xfrm>
            <a:off x="8022097" y="3352800"/>
            <a:ext cx="7263548" cy="15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0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0E700-F24A-470F-9CD7-DC5C2775FCAD}"/>
              </a:ext>
            </a:extLst>
          </p:cNvPr>
          <p:cNvSpPr txBox="1"/>
          <p:nvPr/>
        </p:nvSpPr>
        <p:spPr>
          <a:xfrm>
            <a:off x="2407920" y="93472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등록된 사용자만 투표가능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204A75C-1A85-467C-8267-9D6FB45EC1F9}"/>
              </a:ext>
            </a:extLst>
          </p:cNvPr>
          <p:cNvSpPr/>
          <p:nvPr/>
        </p:nvSpPr>
        <p:spPr>
          <a:xfrm>
            <a:off x="2569051" y="1955680"/>
            <a:ext cx="6302477" cy="2242694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2C431-313B-46E8-B61A-98D93D919DE1}"/>
              </a:ext>
            </a:extLst>
          </p:cNvPr>
          <p:cNvSpPr txBox="1"/>
          <p:nvPr/>
        </p:nvSpPr>
        <p:spPr>
          <a:xfrm>
            <a:off x="2860203" y="2570023"/>
            <a:ext cx="276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FD024-97F8-4F11-8FB7-FD626A8C1E82}"/>
              </a:ext>
            </a:extLst>
          </p:cNvPr>
          <p:cNvSpPr txBox="1"/>
          <p:nvPr/>
        </p:nvSpPr>
        <p:spPr>
          <a:xfrm>
            <a:off x="2860203" y="2079327"/>
            <a:ext cx="276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아이디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FE777-EB63-4CA2-8866-F3F0C7381BE4}"/>
              </a:ext>
            </a:extLst>
          </p:cNvPr>
          <p:cNvSpPr txBox="1"/>
          <p:nvPr/>
        </p:nvSpPr>
        <p:spPr>
          <a:xfrm>
            <a:off x="2860203" y="3537751"/>
            <a:ext cx="276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E-Mail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89088-D35B-40B1-9AC3-CFF307F7A92A}"/>
              </a:ext>
            </a:extLst>
          </p:cNvPr>
          <p:cNvSpPr txBox="1"/>
          <p:nvPr/>
        </p:nvSpPr>
        <p:spPr>
          <a:xfrm>
            <a:off x="2860203" y="3053887"/>
            <a:ext cx="276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비밀번호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4394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2CD85-FE77-498F-A4E8-68276C637E3A}"/>
              </a:ext>
            </a:extLst>
          </p:cNvPr>
          <p:cNvSpPr txBox="1"/>
          <p:nvPr/>
        </p:nvSpPr>
        <p:spPr>
          <a:xfrm>
            <a:off x="3284744" y="2342231"/>
            <a:ext cx="166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저장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10B91-5DDC-4B28-96A0-271262850FE9}"/>
              </a:ext>
            </a:extLst>
          </p:cNvPr>
          <p:cNvSpPr txBox="1"/>
          <p:nvPr/>
        </p:nvSpPr>
        <p:spPr>
          <a:xfrm>
            <a:off x="2944751" y="4221042"/>
            <a:ext cx="630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JWT 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인증 유지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51574E0-C090-442D-9B57-E8355A0A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88" y="2114517"/>
            <a:ext cx="2095808" cy="2095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67D3D0-BAEE-4887-BB08-81F4730DC74F}"/>
              </a:ext>
            </a:extLst>
          </p:cNvPr>
          <p:cNvSpPr txBox="1"/>
          <p:nvPr/>
        </p:nvSpPr>
        <p:spPr>
          <a:xfrm>
            <a:off x="7731999" y="1648861"/>
            <a:ext cx="236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사용자 정보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0967A0D-2299-40B6-AC8A-C76D9A601B95}"/>
              </a:ext>
            </a:extLst>
          </p:cNvPr>
          <p:cNvCxnSpPr/>
          <p:nvPr/>
        </p:nvCxnSpPr>
        <p:spPr>
          <a:xfrm flipH="1">
            <a:off x="5043796" y="1905384"/>
            <a:ext cx="2595718" cy="66767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22407E-583A-4E5B-87E2-A89DC575E6E5}"/>
              </a:ext>
            </a:extLst>
          </p:cNvPr>
          <p:cNvSpPr txBox="1"/>
          <p:nvPr/>
        </p:nvSpPr>
        <p:spPr>
          <a:xfrm>
            <a:off x="8059225" y="4054105"/>
            <a:ext cx="236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`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717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757B4-7013-404B-9241-3B8998ED5118}"/>
              </a:ext>
            </a:extLst>
          </p:cNvPr>
          <p:cNvSpPr txBox="1"/>
          <p:nvPr/>
        </p:nvSpPr>
        <p:spPr>
          <a:xfrm>
            <a:off x="2099626" y="1818725"/>
            <a:ext cx="798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endParaRPr lang="ko-KR" altLang="en-US" sz="6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6FF98-6DD3-4012-8D23-5BDF9BE58C2B}"/>
              </a:ext>
            </a:extLst>
          </p:cNvPr>
          <p:cNvSpPr txBox="1"/>
          <p:nvPr/>
        </p:nvSpPr>
        <p:spPr>
          <a:xfrm>
            <a:off x="2099626" y="4023613"/>
            <a:ext cx="798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sz="6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288DC9B-36DF-44B6-85EE-DC10344B24EA}"/>
              </a:ext>
            </a:extLst>
          </p:cNvPr>
          <p:cNvSpPr/>
          <p:nvPr/>
        </p:nvSpPr>
        <p:spPr>
          <a:xfrm>
            <a:off x="3887767" y="1948846"/>
            <a:ext cx="6516073" cy="82471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0C3378-E601-4C24-AA3F-C140F3713531}"/>
              </a:ext>
            </a:extLst>
          </p:cNvPr>
          <p:cNvSpPr/>
          <p:nvPr/>
        </p:nvSpPr>
        <p:spPr>
          <a:xfrm>
            <a:off x="3887767" y="1948846"/>
            <a:ext cx="3335994" cy="8247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5FB6BDC-623C-446B-A189-1501F69CB24B}"/>
              </a:ext>
            </a:extLst>
          </p:cNvPr>
          <p:cNvSpPr/>
          <p:nvPr/>
        </p:nvSpPr>
        <p:spPr>
          <a:xfrm>
            <a:off x="3887767" y="4179918"/>
            <a:ext cx="6516073" cy="8247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152B504-1755-4628-A1B1-3EFF629DFC41}"/>
              </a:ext>
            </a:extLst>
          </p:cNvPr>
          <p:cNvSpPr/>
          <p:nvPr/>
        </p:nvSpPr>
        <p:spPr>
          <a:xfrm>
            <a:off x="3887767" y="4179918"/>
            <a:ext cx="3335994" cy="8247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50C8A-D0B4-4920-BEB6-3B4F62F95F1A}"/>
              </a:ext>
            </a:extLst>
          </p:cNvPr>
          <p:cNvSpPr txBox="1"/>
          <p:nvPr/>
        </p:nvSpPr>
        <p:spPr>
          <a:xfrm>
            <a:off x="4082564" y="2003390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50%</a:t>
            </a:r>
            <a:endPara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B7A6E-CB0B-44A9-AC9E-AF391B9FF11A}"/>
              </a:ext>
            </a:extLst>
          </p:cNvPr>
          <p:cNvSpPr txBox="1"/>
          <p:nvPr/>
        </p:nvSpPr>
        <p:spPr>
          <a:xfrm>
            <a:off x="4082564" y="4269108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50%</a:t>
            </a:r>
            <a:endPara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8E161-D058-495D-9A63-2477021E1BDD}"/>
              </a:ext>
            </a:extLst>
          </p:cNvPr>
          <p:cNvSpPr txBox="1"/>
          <p:nvPr/>
        </p:nvSpPr>
        <p:spPr>
          <a:xfrm>
            <a:off x="2407920" y="934720"/>
            <a:ext cx="776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전체 사용자 중 몇 퍼센트가 선택했는지 보여줌</a:t>
            </a:r>
          </a:p>
        </p:txBody>
      </p:sp>
    </p:spTree>
    <p:extLst>
      <p:ext uri="{BB962C8B-B14F-4D97-AF65-F5344CB8AC3E}">
        <p14:creationId xmlns:p14="http://schemas.microsoft.com/office/powerpoint/2010/main" val="115616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A2030B8-D26C-4633-A694-F053D7A134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88" y="2114517"/>
            <a:ext cx="2095808" cy="2095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59FEFC-E41A-4607-AA04-45ACA2467E1F}"/>
              </a:ext>
            </a:extLst>
          </p:cNvPr>
          <p:cNvSpPr txBox="1"/>
          <p:nvPr/>
        </p:nvSpPr>
        <p:spPr>
          <a:xfrm>
            <a:off x="5660708" y="1777558"/>
            <a:ext cx="630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투표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D4A7673-0E3B-409B-B1BF-19A984529E38}"/>
              </a:ext>
            </a:extLst>
          </p:cNvPr>
          <p:cNvCxnSpPr/>
          <p:nvPr/>
        </p:nvCxnSpPr>
        <p:spPr>
          <a:xfrm flipH="1">
            <a:off x="5043796" y="1905384"/>
            <a:ext cx="2595718" cy="66767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82AB635-D9D6-4A55-A1E5-AD880776D438}"/>
              </a:ext>
            </a:extLst>
          </p:cNvPr>
          <p:cNvCxnSpPr>
            <a:cxnSpLocks/>
          </p:cNvCxnSpPr>
          <p:nvPr/>
        </p:nvCxnSpPr>
        <p:spPr>
          <a:xfrm>
            <a:off x="5151120" y="3911600"/>
            <a:ext cx="2672080" cy="56683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685C2E-BFC9-4791-BFFD-9C2C1733B11A}"/>
              </a:ext>
            </a:extLst>
          </p:cNvPr>
          <p:cNvSpPr txBox="1"/>
          <p:nvPr/>
        </p:nvSpPr>
        <p:spPr>
          <a:xfrm>
            <a:off x="5733643" y="4235054"/>
            <a:ext cx="630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SVG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8CFF265-7AEF-460D-A94D-4F4EB3E57BCA}"/>
              </a:ext>
            </a:extLst>
          </p:cNvPr>
          <p:cNvCxnSpPr>
            <a:cxnSpLocks/>
          </p:cNvCxnSpPr>
          <p:nvPr/>
        </p:nvCxnSpPr>
        <p:spPr>
          <a:xfrm>
            <a:off x="8239760" y="3661410"/>
            <a:ext cx="0" cy="1184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C96922B9-56FD-4F8F-B8A4-25A0235A4B04}"/>
              </a:ext>
            </a:extLst>
          </p:cNvPr>
          <p:cNvCxnSpPr>
            <a:cxnSpLocks/>
          </p:cNvCxnSpPr>
          <p:nvPr/>
        </p:nvCxnSpPr>
        <p:spPr>
          <a:xfrm flipH="1">
            <a:off x="8239760" y="4846320"/>
            <a:ext cx="142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5DCB166-C843-401A-B1BA-A144EC09B058}"/>
              </a:ext>
            </a:extLst>
          </p:cNvPr>
          <p:cNvSpPr/>
          <p:nvPr/>
        </p:nvSpPr>
        <p:spPr>
          <a:xfrm>
            <a:off x="8452485" y="3775711"/>
            <a:ext cx="163828" cy="10705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465790B-0437-4E42-AFBB-EF0AF96079E1}"/>
              </a:ext>
            </a:extLst>
          </p:cNvPr>
          <p:cNvSpPr/>
          <p:nvPr/>
        </p:nvSpPr>
        <p:spPr>
          <a:xfrm>
            <a:off x="8829037" y="3775711"/>
            <a:ext cx="163828" cy="10705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9370E50-8D07-4E21-8BF7-8DE095E84F22}"/>
              </a:ext>
            </a:extLst>
          </p:cNvPr>
          <p:cNvSpPr/>
          <p:nvPr/>
        </p:nvSpPr>
        <p:spPr>
          <a:xfrm>
            <a:off x="9238510" y="3775711"/>
            <a:ext cx="163828" cy="10705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532A830-AAD9-425C-B79A-30826509D98A}"/>
              </a:ext>
            </a:extLst>
          </p:cNvPr>
          <p:cNvSpPr/>
          <p:nvPr/>
        </p:nvSpPr>
        <p:spPr>
          <a:xfrm>
            <a:off x="9238510" y="4286256"/>
            <a:ext cx="163828" cy="559992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52A4901-697E-4640-8468-7F494491A469}"/>
              </a:ext>
            </a:extLst>
          </p:cNvPr>
          <p:cNvSpPr/>
          <p:nvPr/>
        </p:nvSpPr>
        <p:spPr>
          <a:xfrm>
            <a:off x="8829017" y="4016771"/>
            <a:ext cx="161732" cy="829475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58F7AAE-F49A-461A-B6DA-227E5AB8BC6F}"/>
              </a:ext>
            </a:extLst>
          </p:cNvPr>
          <p:cNvSpPr/>
          <p:nvPr/>
        </p:nvSpPr>
        <p:spPr>
          <a:xfrm>
            <a:off x="8452465" y="4355876"/>
            <a:ext cx="161732" cy="491343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5E0F32-3739-45F6-95EE-2606B894634B}"/>
              </a:ext>
            </a:extLst>
          </p:cNvPr>
          <p:cNvSpPr txBox="1"/>
          <p:nvPr/>
        </p:nvSpPr>
        <p:spPr>
          <a:xfrm>
            <a:off x="7933478" y="1552325"/>
            <a:ext cx="630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A vs B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30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6C293-1E5A-47D4-8EDC-BA1088E8CD07}"/>
              </a:ext>
            </a:extLst>
          </p:cNvPr>
          <p:cNvSpPr txBox="1"/>
          <p:nvPr/>
        </p:nvSpPr>
        <p:spPr>
          <a:xfrm>
            <a:off x="4704080" y="3075052"/>
            <a:ext cx="27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2736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54</Words>
  <Application>Microsoft Office PowerPoint</Application>
  <PresentationFormat>와이드스크린</PresentationFormat>
  <Paragraphs>29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 jonghun</dc:creator>
  <cp:lastModifiedBy>park jonghun</cp:lastModifiedBy>
  <cp:revision>12</cp:revision>
  <dcterms:created xsi:type="dcterms:W3CDTF">2018-10-21T13:57:42Z</dcterms:created>
  <dcterms:modified xsi:type="dcterms:W3CDTF">2018-10-22T04:50:06Z</dcterms:modified>
</cp:coreProperties>
</file>